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6094413" cy="3430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Objects="1">
      <p:cViewPr varScale="1">
        <p:scale>
          <a:sx n="204" d="100"/>
          <a:sy n="204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02" y="561441"/>
            <a:ext cx="4570810" cy="1194353"/>
          </a:xfrm>
        </p:spPr>
        <p:txBody>
          <a:bodyPr anchor="b"/>
          <a:lstStyle>
            <a:lvl1pPr algn="ctr">
              <a:defRPr sz="2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802" y="1801853"/>
            <a:ext cx="4570810" cy="828264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554" indent="0" algn="ctr">
              <a:buNone/>
              <a:defRPr sz="1000"/>
            </a:lvl2pPr>
            <a:lvl3pPr marL="457109" indent="0" algn="ctr">
              <a:buNone/>
              <a:defRPr sz="900"/>
            </a:lvl3pPr>
            <a:lvl4pPr marL="685663" indent="0" algn="ctr">
              <a:buNone/>
              <a:defRPr sz="800"/>
            </a:lvl4pPr>
            <a:lvl5pPr marL="914217" indent="0" algn="ctr">
              <a:buNone/>
              <a:defRPr sz="800"/>
            </a:lvl5pPr>
            <a:lvl6pPr marL="1142771" indent="0" algn="ctr">
              <a:buNone/>
              <a:defRPr sz="800"/>
            </a:lvl6pPr>
            <a:lvl7pPr marL="1371326" indent="0" algn="ctr">
              <a:buNone/>
              <a:defRPr sz="800"/>
            </a:lvl7pPr>
            <a:lvl8pPr marL="1599880" indent="0" algn="ctr">
              <a:buNone/>
              <a:defRPr sz="800"/>
            </a:lvl8pPr>
            <a:lvl9pPr marL="1828434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4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61314" y="182647"/>
            <a:ext cx="1314108" cy="29072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8991" y="182647"/>
            <a:ext cx="3866143" cy="2907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5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17" y="855265"/>
            <a:ext cx="5256431" cy="1427029"/>
          </a:xfrm>
        </p:spPr>
        <p:txBody>
          <a:bodyPr anchor="b"/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817" y="2295794"/>
            <a:ext cx="5256431" cy="750441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2855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10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66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217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277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32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599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43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991" y="913235"/>
            <a:ext cx="2590126" cy="2176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85296" y="913235"/>
            <a:ext cx="2590126" cy="2176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2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85" y="182648"/>
            <a:ext cx="5256431" cy="663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785" y="840971"/>
            <a:ext cx="2578222" cy="412147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54" indent="0">
              <a:buNone/>
              <a:defRPr sz="1000" b="1"/>
            </a:lvl2pPr>
            <a:lvl3pPr marL="457109" indent="0">
              <a:buNone/>
              <a:defRPr sz="900" b="1"/>
            </a:lvl3pPr>
            <a:lvl4pPr marL="685663" indent="0">
              <a:buNone/>
              <a:defRPr sz="800" b="1"/>
            </a:lvl4pPr>
            <a:lvl5pPr marL="914217" indent="0">
              <a:buNone/>
              <a:defRPr sz="800" b="1"/>
            </a:lvl5pPr>
            <a:lvl6pPr marL="1142771" indent="0">
              <a:buNone/>
              <a:defRPr sz="800" b="1"/>
            </a:lvl6pPr>
            <a:lvl7pPr marL="1371326" indent="0">
              <a:buNone/>
              <a:defRPr sz="800" b="1"/>
            </a:lvl7pPr>
            <a:lvl8pPr marL="1599880" indent="0">
              <a:buNone/>
              <a:defRPr sz="800" b="1"/>
            </a:lvl8pPr>
            <a:lvl9pPr marL="182843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785" y="1253118"/>
            <a:ext cx="2578222" cy="1843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85297" y="840971"/>
            <a:ext cx="2590919" cy="412147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54" indent="0">
              <a:buNone/>
              <a:defRPr sz="1000" b="1"/>
            </a:lvl2pPr>
            <a:lvl3pPr marL="457109" indent="0">
              <a:buNone/>
              <a:defRPr sz="900" b="1"/>
            </a:lvl3pPr>
            <a:lvl4pPr marL="685663" indent="0">
              <a:buNone/>
              <a:defRPr sz="800" b="1"/>
            </a:lvl4pPr>
            <a:lvl5pPr marL="914217" indent="0">
              <a:buNone/>
              <a:defRPr sz="800" b="1"/>
            </a:lvl5pPr>
            <a:lvl6pPr marL="1142771" indent="0">
              <a:buNone/>
              <a:defRPr sz="800" b="1"/>
            </a:lvl6pPr>
            <a:lvl7pPr marL="1371326" indent="0">
              <a:buNone/>
              <a:defRPr sz="800" b="1"/>
            </a:lvl7pPr>
            <a:lvl8pPr marL="1599880" indent="0">
              <a:buNone/>
              <a:defRPr sz="800" b="1"/>
            </a:lvl8pPr>
            <a:lvl9pPr marL="182843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85297" y="1253118"/>
            <a:ext cx="2590919" cy="1843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85" y="228706"/>
            <a:ext cx="1965607" cy="800471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19" y="493941"/>
            <a:ext cx="3085297" cy="24379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785" y="1029176"/>
            <a:ext cx="1965607" cy="1906677"/>
          </a:xfrm>
        </p:spPr>
        <p:txBody>
          <a:bodyPr/>
          <a:lstStyle>
            <a:lvl1pPr marL="0" indent="0">
              <a:buNone/>
              <a:defRPr sz="800"/>
            </a:lvl1pPr>
            <a:lvl2pPr marL="228554" indent="0">
              <a:buNone/>
              <a:defRPr sz="700"/>
            </a:lvl2pPr>
            <a:lvl3pPr marL="457109" indent="0">
              <a:buNone/>
              <a:defRPr sz="600"/>
            </a:lvl3pPr>
            <a:lvl4pPr marL="685663" indent="0">
              <a:buNone/>
              <a:defRPr sz="500"/>
            </a:lvl4pPr>
            <a:lvl5pPr marL="914217" indent="0">
              <a:buNone/>
              <a:defRPr sz="500"/>
            </a:lvl5pPr>
            <a:lvl6pPr marL="1142771" indent="0">
              <a:buNone/>
              <a:defRPr sz="500"/>
            </a:lvl6pPr>
            <a:lvl7pPr marL="1371326" indent="0">
              <a:buNone/>
              <a:defRPr sz="500"/>
            </a:lvl7pPr>
            <a:lvl8pPr marL="1599880" indent="0">
              <a:buNone/>
              <a:defRPr sz="500"/>
            </a:lvl8pPr>
            <a:lvl9pPr marL="1828434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85" y="228706"/>
            <a:ext cx="1965607" cy="800471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90919" y="493941"/>
            <a:ext cx="3085297" cy="2437941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554" indent="0">
              <a:buNone/>
              <a:defRPr sz="1400"/>
            </a:lvl2pPr>
            <a:lvl3pPr marL="457109" indent="0">
              <a:buNone/>
              <a:defRPr sz="1200"/>
            </a:lvl3pPr>
            <a:lvl4pPr marL="685663" indent="0">
              <a:buNone/>
              <a:defRPr sz="1000"/>
            </a:lvl4pPr>
            <a:lvl5pPr marL="914217" indent="0">
              <a:buNone/>
              <a:defRPr sz="1000"/>
            </a:lvl5pPr>
            <a:lvl6pPr marL="1142771" indent="0">
              <a:buNone/>
              <a:defRPr sz="1000"/>
            </a:lvl6pPr>
            <a:lvl7pPr marL="1371326" indent="0">
              <a:buNone/>
              <a:defRPr sz="1000"/>
            </a:lvl7pPr>
            <a:lvl8pPr marL="1599880" indent="0">
              <a:buNone/>
              <a:defRPr sz="1000"/>
            </a:lvl8pPr>
            <a:lvl9pPr marL="1828434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785" y="1029176"/>
            <a:ext cx="1965607" cy="1906677"/>
          </a:xfrm>
        </p:spPr>
        <p:txBody>
          <a:bodyPr/>
          <a:lstStyle>
            <a:lvl1pPr marL="0" indent="0">
              <a:buNone/>
              <a:defRPr sz="800"/>
            </a:lvl1pPr>
            <a:lvl2pPr marL="228554" indent="0">
              <a:buNone/>
              <a:defRPr sz="700"/>
            </a:lvl2pPr>
            <a:lvl3pPr marL="457109" indent="0">
              <a:buNone/>
              <a:defRPr sz="600"/>
            </a:lvl3pPr>
            <a:lvl4pPr marL="685663" indent="0">
              <a:buNone/>
              <a:defRPr sz="500"/>
            </a:lvl4pPr>
            <a:lvl5pPr marL="914217" indent="0">
              <a:buNone/>
              <a:defRPr sz="500"/>
            </a:lvl5pPr>
            <a:lvl6pPr marL="1142771" indent="0">
              <a:buNone/>
              <a:defRPr sz="500"/>
            </a:lvl6pPr>
            <a:lvl7pPr marL="1371326" indent="0">
              <a:buNone/>
              <a:defRPr sz="500"/>
            </a:lvl7pPr>
            <a:lvl8pPr marL="1599880" indent="0">
              <a:buNone/>
              <a:defRPr sz="500"/>
            </a:lvl8pPr>
            <a:lvl9pPr marL="1828434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1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991" y="182648"/>
            <a:ext cx="5256431" cy="663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991" y="913235"/>
            <a:ext cx="5256431" cy="2176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8991" y="3179647"/>
            <a:ext cx="1371243" cy="182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0A66-3978-0F43-A550-CEB87E6FD8D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8775" y="3179647"/>
            <a:ext cx="2056864" cy="182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4179" y="3179647"/>
            <a:ext cx="1371243" cy="182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B2C59-FCD2-074A-AFAE-6A292F12D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5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jp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1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2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8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75.png"/><Relationship Id="rId3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7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11" Type="http://schemas.openxmlformats.org/officeDocument/2006/relationships/image" Target="../media/image97.png"/><Relationship Id="rId24" Type="http://schemas.openxmlformats.org/officeDocument/2006/relationships/image" Target="../media/image110.jp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jp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8" Type="http://schemas.openxmlformats.org/officeDocument/2006/relationships/image" Target="../media/image94.jpg"/><Relationship Id="rId3" Type="http://schemas.openxmlformats.org/officeDocument/2006/relationships/image" Target="../media/image11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1.png"/><Relationship Id="rId21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58.png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5.png"/><Relationship Id="rId4" Type="http://schemas.openxmlformats.org/officeDocument/2006/relationships/image" Target="../media/image59.jp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BBBDFF-7132-DC42-A819-A1E75D40C828}"/>
              </a:ext>
            </a:extLst>
          </p:cNvPr>
          <p:cNvGrpSpPr/>
          <p:nvPr/>
        </p:nvGrpSpPr>
        <p:grpSpPr>
          <a:xfrm>
            <a:off x="-317" y="1588"/>
            <a:ext cx="6094730" cy="3429000"/>
            <a:chOff x="466344" y="2941320"/>
            <a:chExt cx="6094730" cy="3429000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EA905ABD-EF44-3E44-BDCD-90853AB8F3DC}"/>
                </a:ext>
              </a:extLst>
            </p:cNvPr>
            <p:cNvSpPr/>
            <p:nvPr/>
          </p:nvSpPr>
          <p:spPr>
            <a:xfrm>
              <a:off x="466344" y="2941320"/>
              <a:ext cx="6094476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CDD196CC-0724-774E-9C4C-0BC6A69282A6}"/>
                </a:ext>
              </a:extLst>
            </p:cNvPr>
            <p:cNvSpPr/>
            <p:nvPr/>
          </p:nvSpPr>
          <p:spPr>
            <a:xfrm>
              <a:off x="466344" y="3054096"/>
              <a:ext cx="6094730" cy="3108960"/>
            </a:xfrm>
            <a:custGeom>
              <a:avLst/>
              <a:gdLst/>
              <a:ahLst/>
              <a:cxnLst/>
              <a:rect l="l" t="t" r="r" b="b"/>
              <a:pathLst>
                <a:path w="6094730" h="3108960">
                  <a:moveTo>
                    <a:pt x="0" y="3108960"/>
                  </a:moveTo>
                  <a:lnTo>
                    <a:pt x="6094476" y="310896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108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F93DF82A-5C8C-6144-9939-7A510BA66B7A}"/>
                </a:ext>
              </a:extLst>
            </p:cNvPr>
            <p:cNvSpPr/>
            <p:nvPr/>
          </p:nvSpPr>
          <p:spPr>
            <a:xfrm>
              <a:off x="6313932" y="6205728"/>
              <a:ext cx="94487" cy="129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CC205B60-DA4C-794C-9653-7C7D90704AD2}"/>
                </a:ext>
              </a:extLst>
            </p:cNvPr>
            <p:cNvSpPr/>
            <p:nvPr/>
          </p:nvSpPr>
          <p:spPr>
            <a:xfrm>
              <a:off x="618744" y="6185027"/>
              <a:ext cx="647712" cy="54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6D8FE170-9A75-004F-8CAC-233C6BAA8453}"/>
                </a:ext>
              </a:extLst>
            </p:cNvPr>
            <p:cNvSpPr/>
            <p:nvPr/>
          </p:nvSpPr>
          <p:spPr>
            <a:xfrm>
              <a:off x="466344" y="2941320"/>
              <a:ext cx="6094476" cy="3429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A64A2D46-31A5-C64A-872A-BC7F32467101}"/>
                </a:ext>
              </a:extLst>
            </p:cNvPr>
            <p:cNvSpPr/>
            <p:nvPr/>
          </p:nvSpPr>
          <p:spPr>
            <a:xfrm>
              <a:off x="466344" y="3593592"/>
              <a:ext cx="6094476" cy="5821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2512D72C-104F-BF42-90B9-1EB9933E2532}"/>
                </a:ext>
              </a:extLst>
            </p:cNvPr>
            <p:cNvSpPr/>
            <p:nvPr/>
          </p:nvSpPr>
          <p:spPr>
            <a:xfrm>
              <a:off x="786383" y="2941320"/>
              <a:ext cx="208787" cy="3413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E8D5790-3976-3944-9C41-FD0C36678D18}"/>
                </a:ext>
              </a:extLst>
            </p:cNvPr>
            <p:cNvSpPr/>
            <p:nvPr/>
          </p:nvSpPr>
          <p:spPr>
            <a:xfrm>
              <a:off x="786993" y="3666109"/>
              <a:ext cx="2315972" cy="2545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42CC2BF4-AD3A-3041-8949-6FF6A6286A0A}"/>
                </a:ext>
              </a:extLst>
            </p:cNvPr>
            <p:cNvSpPr/>
            <p:nvPr/>
          </p:nvSpPr>
          <p:spPr>
            <a:xfrm>
              <a:off x="786993" y="3932555"/>
              <a:ext cx="724115" cy="1661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491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D9ED5A-4E38-C547-86B1-46F6A3F1C68E}"/>
              </a:ext>
            </a:extLst>
          </p:cNvPr>
          <p:cNvGrpSpPr/>
          <p:nvPr/>
        </p:nvGrpSpPr>
        <p:grpSpPr>
          <a:xfrm>
            <a:off x="0" y="0"/>
            <a:ext cx="6094476" cy="3515493"/>
            <a:chOff x="466344" y="4965192"/>
            <a:chExt cx="6094476" cy="3298849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950DD7A5-8B6F-0A4F-AD1E-859CA20D8B1D}"/>
                </a:ext>
              </a:extLst>
            </p:cNvPr>
            <p:cNvSpPr/>
            <p:nvPr/>
          </p:nvSpPr>
          <p:spPr>
            <a:xfrm>
              <a:off x="467868" y="4965192"/>
              <a:ext cx="6092952" cy="32293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2335AA66-C57D-8F42-B809-A51B791A1506}"/>
                </a:ext>
              </a:extLst>
            </p:cNvPr>
            <p:cNvSpPr/>
            <p:nvPr/>
          </p:nvSpPr>
          <p:spPr>
            <a:xfrm>
              <a:off x="466344" y="4965192"/>
              <a:ext cx="6094476" cy="32293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4EB1DE85-225A-F548-BEE9-B1DD4DC95318}"/>
                </a:ext>
              </a:extLst>
            </p:cNvPr>
            <p:cNvSpPr/>
            <p:nvPr/>
          </p:nvSpPr>
          <p:spPr>
            <a:xfrm>
              <a:off x="618744" y="8209178"/>
              <a:ext cx="671779" cy="54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6645E6D8-93C0-C743-A5A6-7EF539A12773}"/>
                </a:ext>
              </a:extLst>
            </p:cNvPr>
            <p:cNvSpPr/>
            <p:nvPr/>
          </p:nvSpPr>
          <p:spPr>
            <a:xfrm>
              <a:off x="466344" y="4965192"/>
              <a:ext cx="6094476" cy="3233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B40EB8F4-74B8-2840-AA6C-7E5B84EF2FD9}"/>
                </a:ext>
              </a:extLst>
            </p:cNvPr>
            <p:cNvSpPr/>
            <p:nvPr/>
          </p:nvSpPr>
          <p:spPr>
            <a:xfrm>
              <a:off x="673303" y="5126685"/>
              <a:ext cx="1654937" cy="2548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>
              <a:extLst>
                <a:ext uri="{FF2B5EF4-FFF2-40B4-BE49-F238E27FC236}">
                  <a16:creationId xmlns:a16="http://schemas.microsoft.com/office/drawing/2014/main" id="{99337645-B55C-D948-B7C8-AF6800A7EC81}"/>
                </a:ext>
              </a:extLst>
            </p:cNvPr>
            <p:cNvSpPr/>
            <p:nvPr/>
          </p:nvSpPr>
          <p:spPr>
            <a:xfrm>
              <a:off x="677875" y="5558663"/>
              <a:ext cx="4317365" cy="190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CCD66335-17DA-DF49-9D4F-AEA40788D663}"/>
                </a:ext>
              </a:extLst>
            </p:cNvPr>
            <p:cNvSpPr/>
            <p:nvPr/>
          </p:nvSpPr>
          <p:spPr>
            <a:xfrm>
              <a:off x="4935346" y="5558663"/>
              <a:ext cx="88391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632895D7-EA13-4840-96BE-3D27988F0AED}"/>
                </a:ext>
              </a:extLst>
            </p:cNvPr>
            <p:cNvSpPr/>
            <p:nvPr/>
          </p:nvSpPr>
          <p:spPr>
            <a:xfrm>
              <a:off x="4979542" y="5558663"/>
              <a:ext cx="1225613" cy="190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02C5DC65-E10E-9F4A-80DA-B0D8ECEB0ADF}"/>
                </a:ext>
              </a:extLst>
            </p:cNvPr>
            <p:cNvSpPr/>
            <p:nvPr/>
          </p:nvSpPr>
          <p:spPr>
            <a:xfrm>
              <a:off x="677875" y="5741543"/>
              <a:ext cx="5763641" cy="1905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C4FCB846-F3DB-8B4E-88F2-36B1B70C81E7}"/>
                </a:ext>
              </a:extLst>
            </p:cNvPr>
            <p:cNvSpPr/>
            <p:nvPr/>
          </p:nvSpPr>
          <p:spPr>
            <a:xfrm>
              <a:off x="677875" y="5924423"/>
              <a:ext cx="5396611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3936B451-7EFE-624B-93B0-90C7A864C431}"/>
                </a:ext>
              </a:extLst>
            </p:cNvPr>
            <p:cNvSpPr/>
            <p:nvPr/>
          </p:nvSpPr>
          <p:spPr>
            <a:xfrm>
              <a:off x="677875" y="6106998"/>
              <a:ext cx="2772663" cy="1908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FFFE1B28-A395-C249-A391-DD1E1DFA3FD9}"/>
                </a:ext>
              </a:extLst>
            </p:cNvPr>
            <p:cNvSpPr/>
            <p:nvPr/>
          </p:nvSpPr>
          <p:spPr>
            <a:xfrm>
              <a:off x="3392678" y="6106998"/>
              <a:ext cx="85344" cy="1908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7B1B1BC8-CFDD-E547-AB6F-E1B7F6021D6E}"/>
                </a:ext>
              </a:extLst>
            </p:cNvPr>
            <p:cNvSpPr/>
            <p:nvPr/>
          </p:nvSpPr>
          <p:spPr>
            <a:xfrm>
              <a:off x="3435350" y="6106998"/>
              <a:ext cx="3000121" cy="1908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CA87F9F4-DCE9-5040-95C9-AFEB6C1E8738}"/>
                </a:ext>
              </a:extLst>
            </p:cNvPr>
            <p:cNvSpPr/>
            <p:nvPr/>
          </p:nvSpPr>
          <p:spPr>
            <a:xfrm>
              <a:off x="677875" y="6290436"/>
              <a:ext cx="543420" cy="1905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B95CA1BE-3494-0543-908E-E9CEBA46614E}"/>
                </a:ext>
              </a:extLst>
            </p:cNvPr>
            <p:cNvSpPr/>
            <p:nvPr/>
          </p:nvSpPr>
          <p:spPr>
            <a:xfrm>
              <a:off x="1153363" y="6290436"/>
              <a:ext cx="94487" cy="1905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8B11771B-C3C4-DC4D-B254-C8593DCD2972}"/>
                </a:ext>
              </a:extLst>
            </p:cNvPr>
            <p:cNvSpPr/>
            <p:nvPr/>
          </p:nvSpPr>
          <p:spPr>
            <a:xfrm>
              <a:off x="1200607" y="6290436"/>
              <a:ext cx="4322953" cy="1905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0">
              <a:extLst>
                <a:ext uri="{FF2B5EF4-FFF2-40B4-BE49-F238E27FC236}">
                  <a16:creationId xmlns:a16="http://schemas.microsoft.com/office/drawing/2014/main" id="{DED44274-9E48-2F46-94D9-51F06656BA53}"/>
                </a:ext>
              </a:extLst>
            </p:cNvPr>
            <p:cNvSpPr/>
            <p:nvPr/>
          </p:nvSpPr>
          <p:spPr>
            <a:xfrm>
              <a:off x="5462651" y="6290436"/>
              <a:ext cx="94487" cy="1905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1">
              <a:extLst>
                <a:ext uri="{FF2B5EF4-FFF2-40B4-BE49-F238E27FC236}">
                  <a16:creationId xmlns:a16="http://schemas.microsoft.com/office/drawing/2014/main" id="{DE168C9E-5696-F543-B662-91E82CA5FD61}"/>
                </a:ext>
              </a:extLst>
            </p:cNvPr>
            <p:cNvSpPr/>
            <p:nvPr/>
          </p:nvSpPr>
          <p:spPr>
            <a:xfrm>
              <a:off x="5509895" y="6290436"/>
              <a:ext cx="464515" cy="1905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2">
              <a:extLst>
                <a:ext uri="{FF2B5EF4-FFF2-40B4-BE49-F238E27FC236}">
                  <a16:creationId xmlns:a16="http://schemas.microsoft.com/office/drawing/2014/main" id="{85CEB071-4E29-694E-BE4E-7D1F222B0B58}"/>
                </a:ext>
              </a:extLst>
            </p:cNvPr>
            <p:cNvSpPr/>
            <p:nvPr/>
          </p:nvSpPr>
          <p:spPr>
            <a:xfrm>
              <a:off x="677875" y="6473317"/>
              <a:ext cx="4686427" cy="1905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3">
              <a:extLst>
                <a:ext uri="{FF2B5EF4-FFF2-40B4-BE49-F238E27FC236}">
                  <a16:creationId xmlns:a16="http://schemas.microsoft.com/office/drawing/2014/main" id="{F2ECD0BF-F0B7-EE46-B716-1767C7A9C930}"/>
                </a:ext>
              </a:extLst>
            </p:cNvPr>
            <p:cNvSpPr/>
            <p:nvPr/>
          </p:nvSpPr>
          <p:spPr>
            <a:xfrm>
              <a:off x="5302630" y="6473317"/>
              <a:ext cx="94487" cy="1905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4">
              <a:extLst>
                <a:ext uri="{FF2B5EF4-FFF2-40B4-BE49-F238E27FC236}">
                  <a16:creationId xmlns:a16="http://schemas.microsoft.com/office/drawing/2014/main" id="{993F80D4-C071-6F4E-ABC5-1595FA4BEAD1}"/>
                </a:ext>
              </a:extLst>
            </p:cNvPr>
            <p:cNvSpPr/>
            <p:nvPr/>
          </p:nvSpPr>
          <p:spPr>
            <a:xfrm>
              <a:off x="5349875" y="6473317"/>
              <a:ext cx="1086230" cy="1905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5">
              <a:extLst>
                <a:ext uri="{FF2B5EF4-FFF2-40B4-BE49-F238E27FC236}">
                  <a16:creationId xmlns:a16="http://schemas.microsoft.com/office/drawing/2014/main" id="{0C818C58-E88F-6541-A80A-FC719D2FF1F2}"/>
                </a:ext>
              </a:extLst>
            </p:cNvPr>
            <p:cNvSpPr/>
            <p:nvPr/>
          </p:nvSpPr>
          <p:spPr>
            <a:xfrm>
              <a:off x="677875" y="6656196"/>
              <a:ext cx="4627753" cy="1905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6">
              <a:extLst>
                <a:ext uri="{FF2B5EF4-FFF2-40B4-BE49-F238E27FC236}">
                  <a16:creationId xmlns:a16="http://schemas.microsoft.com/office/drawing/2014/main" id="{9E600B95-11C2-3B4F-A160-D77E7097FB6C}"/>
                </a:ext>
              </a:extLst>
            </p:cNvPr>
            <p:cNvSpPr/>
            <p:nvPr/>
          </p:nvSpPr>
          <p:spPr>
            <a:xfrm>
              <a:off x="677875" y="6839077"/>
              <a:ext cx="1866264" cy="1905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7">
              <a:extLst>
                <a:ext uri="{FF2B5EF4-FFF2-40B4-BE49-F238E27FC236}">
                  <a16:creationId xmlns:a16="http://schemas.microsoft.com/office/drawing/2014/main" id="{7A31EE64-E169-B341-952F-78A4849AAECA}"/>
                </a:ext>
              </a:extLst>
            </p:cNvPr>
            <p:cNvSpPr/>
            <p:nvPr/>
          </p:nvSpPr>
          <p:spPr>
            <a:xfrm>
              <a:off x="677875" y="7293229"/>
              <a:ext cx="3560699" cy="1905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4577A3DC-F43E-D74A-AA3D-8976E3CD7D42}"/>
                </a:ext>
              </a:extLst>
            </p:cNvPr>
            <p:cNvSpPr/>
            <p:nvPr/>
          </p:nvSpPr>
          <p:spPr>
            <a:xfrm>
              <a:off x="4176014" y="7293229"/>
              <a:ext cx="88391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2027B96A-B708-654D-9143-A14DA7AE0A92}"/>
                </a:ext>
              </a:extLst>
            </p:cNvPr>
            <p:cNvSpPr/>
            <p:nvPr/>
          </p:nvSpPr>
          <p:spPr>
            <a:xfrm>
              <a:off x="4220209" y="7293229"/>
              <a:ext cx="1211503" cy="1905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58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75C73C-6899-BA46-8240-E7462FE1DEB8}"/>
              </a:ext>
            </a:extLst>
          </p:cNvPr>
          <p:cNvGrpSpPr/>
          <p:nvPr/>
        </p:nvGrpSpPr>
        <p:grpSpPr>
          <a:xfrm>
            <a:off x="-12710" y="1588"/>
            <a:ext cx="6094730" cy="3429000"/>
            <a:chOff x="466344" y="915924"/>
            <a:chExt cx="6094730" cy="3429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6717DF8-F23A-284C-8097-F70AE386AF59}"/>
                </a:ext>
              </a:extLst>
            </p:cNvPr>
            <p:cNvSpPr/>
            <p:nvPr/>
          </p:nvSpPr>
          <p:spPr>
            <a:xfrm>
              <a:off x="466344" y="915924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8999"/>
                  </a:moveTo>
                  <a:lnTo>
                    <a:pt x="6094476" y="3428999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42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93AECB9-E3A9-934E-9A3F-4ECB22DA4FAF}"/>
                </a:ext>
              </a:extLst>
            </p:cNvPr>
            <p:cNvSpPr/>
            <p:nvPr/>
          </p:nvSpPr>
          <p:spPr>
            <a:xfrm>
              <a:off x="6313932" y="4180332"/>
              <a:ext cx="94487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4D00469-8711-194F-B0A3-EC4DE71D9CEA}"/>
                </a:ext>
              </a:extLst>
            </p:cNvPr>
            <p:cNvSpPr/>
            <p:nvPr/>
          </p:nvSpPr>
          <p:spPr>
            <a:xfrm>
              <a:off x="618744" y="4159250"/>
              <a:ext cx="671779" cy="5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13776D4-DD86-C841-9497-6D4B498B9A79}"/>
                </a:ext>
              </a:extLst>
            </p:cNvPr>
            <p:cNvSpPr/>
            <p:nvPr/>
          </p:nvSpPr>
          <p:spPr>
            <a:xfrm>
              <a:off x="466344" y="915924"/>
              <a:ext cx="6094476" cy="32354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422314-8C91-BC4E-8252-AE2DB955765B}"/>
                </a:ext>
              </a:extLst>
            </p:cNvPr>
            <p:cNvSpPr/>
            <p:nvPr/>
          </p:nvSpPr>
          <p:spPr>
            <a:xfrm>
              <a:off x="466344" y="915924"/>
              <a:ext cx="6094476" cy="2257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E43112D-E7C3-7A46-87E7-1732B4CD8DE5}"/>
                </a:ext>
              </a:extLst>
            </p:cNvPr>
            <p:cNvSpPr/>
            <p:nvPr/>
          </p:nvSpPr>
          <p:spPr>
            <a:xfrm>
              <a:off x="2438400" y="1703832"/>
              <a:ext cx="3483991" cy="11464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73310D1-C7B7-5E41-A46F-D0727C4E6FD1}"/>
                </a:ext>
              </a:extLst>
            </p:cNvPr>
            <p:cNvSpPr/>
            <p:nvPr/>
          </p:nvSpPr>
          <p:spPr>
            <a:xfrm>
              <a:off x="2749550" y="2107641"/>
              <a:ext cx="2634996" cy="2868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57E03EA-F82A-1D45-8977-CD6E3D840D6B}"/>
                </a:ext>
              </a:extLst>
            </p:cNvPr>
            <p:cNvSpPr/>
            <p:nvPr/>
          </p:nvSpPr>
          <p:spPr>
            <a:xfrm>
              <a:off x="601980" y="1139952"/>
              <a:ext cx="4523105" cy="1714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E01704F-3045-6048-AB8B-E70496104385}"/>
                </a:ext>
              </a:extLst>
            </p:cNvPr>
            <p:cNvSpPr/>
            <p:nvPr/>
          </p:nvSpPr>
          <p:spPr>
            <a:xfrm>
              <a:off x="774191" y="1484376"/>
              <a:ext cx="3858767" cy="10485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506A9FA-18A7-B542-AAA2-130D7F3688D0}"/>
                </a:ext>
              </a:extLst>
            </p:cNvPr>
            <p:cNvSpPr/>
            <p:nvPr/>
          </p:nvSpPr>
          <p:spPr>
            <a:xfrm>
              <a:off x="673303" y="1077163"/>
              <a:ext cx="1229868" cy="2548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33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A8DC97-E365-5D4C-B0AF-4A55E8FD401C}"/>
              </a:ext>
            </a:extLst>
          </p:cNvPr>
          <p:cNvGrpSpPr/>
          <p:nvPr/>
        </p:nvGrpSpPr>
        <p:grpSpPr>
          <a:xfrm>
            <a:off x="-317" y="0"/>
            <a:ext cx="6094730" cy="3429000"/>
            <a:chOff x="466344" y="4965192"/>
            <a:chExt cx="6094730" cy="3429000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6C594083-947E-6C4A-BF97-7F943212DA30}"/>
                </a:ext>
              </a:extLst>
            </p:cNvPr>
            <p:cNvSpPr/>
            <p:nvPr/>
          </p:nvSpPr>
          <p:spPr>
            <a:xfrm>
              <a:off x="466344" y="4965192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6094476" y="342900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07013F3E-03DB-974F-B9DD-E70F93C4FA17}"/>
                </a:ext>
              </a:extLst>
            </p:cNvPr>
            <p:cNvSpPr/>
            <p:nvPr/>
          </p:nvSpPr>
          <p:spPr>
            <a:xfrm>
              <a:off x="6313932" y="8229600"/>
              <a:ext cx="94487" cy="1295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775B5E79-03F2-6C44-B09A-7B40B7263CB7}"/>
                </a:ext>
              </a:extLst>
            </p:cNvPr>
            <p:cNvSpPr/>
            <p:nvPr/>
          </p:nvSpPr>
          <p:spPr>
            <a:xfrm>
              <a:off x="618744" y="8209178"/>
              <a:ext cx="671779" cy="5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65E2CCFB-AA1A-724C-AD49-E2EF8CF6F74A}"/>
                </a:ext>
              </a:extLst>
            </p:cNvPr>
            <p:cNvSpPr/>
            <p:nvPr/>
          </p:nvSpPr>
          <p:spPr>
            <a:xfrm>
              <a:off x="466344" y="4965230"/>
              <a:ext cx="6094476" cy="32285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70B50597-436B-2C49-BF77-98AB2AA6365B}"/>
                </a:ext>
              </a:extLst>
            </p:cNvPr>
            <p:cNvSpPr/>
            <p:nvPr/>
          </p:nvSpPr>
          <p:spPr>
            <a:xfrm>
              <a:off x="466344" y="4965192"/>
              <a:ext cx="6094476" cy="170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85A5774-3979-444F-8ABD-B3FF5C1831C8}"/>
                </a:ext>
              </a:extLst>
            </p:cNvPr>
            <p:cNvSpPr/>
            <p:nvPr/>
          </p:nvSpPr>
          <p:spPr>
            <a:xfrm>
              <a:off x="673303" y="5127625"/>
              <a:ext cx="2600706" cy="2545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5CA7C39F-7646-F642-93A5-B61407D705B3}"/>
                </a:ext>
              </a:extLst>
            </p:cNvPr>
            <p:cNvSpPr/>
            <p:nvPr/>
          </p:nvSpPr>
          <p:spPr>
            <a:xfrm>
              <a:off x="797051" y="7507223"/>
              <a:ext cx="1330960" cy="356870"/>
            </a:xfrm>
            <a:custGeom>
              <a:avLst/>
              <a:gdLst/>
              <a:ahLst/>
              <a:cxnLst/>
              <a:rect l="l" t="t" r="r" b="b"/>
              <a:pathLst>
                <a:path w="1330960" h="356870">
                  <a:moveTo>
                    <a:pt x="0" y="356615"/>
                  </a:moveTo>
                  <a:lnTo>
                    <a:pt x="1330452" y="356615"/>
                  </a:lnTo>
                  <a:lnTo>
                    <a:pt x="1330452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0">
              <a:extLst>
                <a:ext uri="{FF2B5EF4-FFF2-40B4-BE49-F238E27FC236}">
                  <a16:creationId xmlns:a16="http://schemas.microsoft.com/office/drawing/2014/main" id="{2EC75AC4-F575-5345-950E-B60F154516C7}"/>
                </a:ext>
              </a:extLst>
            </p:cNvPr>
            <p:cNvSpPr/>
            <p:nvPr/>
          </p:nvSpPr>
          <p:spPr>
            <a:xfrm>
              <a:off x="1121663" y="7545323"/>
              <a:ext cx="728586" cy="1432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1">
              <a:extLst>
                <a:ext uri="{FF2B5EF4-FFF2-40B4-BE49-F238E27FC236}">
                  <a16:creationId xmlns:a16="http://schemas.microsoft.com/office/drawing/2014/main" id="{60BED766-AC6E-EF42-BA68-E9924160FB69}"/>
                </a:ext>
              </a:extLst>
            </p:cNvPr>
            <p:cNvSpPr/>
            <p:nvPr/>
          </p:nvSpPr>
          <p:spPr>
            <a:xfrm>
              <a:off x="1200911" y="7682483"/>
              <a:ext cx="561632" cy="1432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D46EC61D-AF15-0646-A56E-49A4A241D998}"/>
                </a:ext>
              </a:extLst>
            </p:cNvPr>
            <p:cNvSpPr/>
            <p:nvPr/>
          </p:nvSpPr>
          <p:spPr>
            <a:xfrm>
              <a:off x="3817620" y="6669023"/>
              <a:ext cx="1333500" cy="358140"/>
            </a:xfrm>
            <a:custGeom>
              <a:avLst/>
              <a:gdLst/>
              <a:ahLst/>
              <a:cxnLst/>
              <a:rect l="l" t="t" r="r" b="b"/>
              <a:pathLst>
                <a:path w="1333500" h="358140">
                  <a:moveTo>
                    <a:pt x="0" y="358139"/>
                  </a:moveTo>
                  <a:lnTo>
                    <a:pt x="1333500" y="358139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358139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3">
              <a:extLst>
                <a:ext uri="{FF2B5EF4-FFF2-40B4-BE49-F238E27FC236}">
                  <a16:creationId xmlns:a16="http://schemas.microsoft.com/office/drawing/2014/main" id="{D7AC6744-0F65-2349-82AE-1F036EB5B80A}"/>
                </a:ext>
              </a:extLst>
            </p:cNvPr>
            <p:cNvSpPr/>
            <p:nvPr/>
          </p:nvSpPr>
          <p:spPr>
            <a:xfrm>
              <a:off x="4008754" y="6707378"/>
              <a:ext cx="1024127" cy="143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ADA84772-BB9C-DC4C-A1FD-A98F0F88682A}"/>
                </a:ext>
              </a:extLst>
            </p:cNvPr>
            <p:cNvSpPr/>
            <p:nvPr/>
          </p:nvSpPr>
          <p:spPr>
            <a:xfrm>
              <a:off x="4060571" y="6844538"/>
              <a:ext cx="893546" cy="1432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2D3CDE44-788C-064C-BD7B-8E1CFF658667}"/>
                </a:ext>
              </a:extLst>
            </p:cNvPr>
            <p:cNvSpPr/>
            <p:nvPr/>
          </p:nvSpPr>
          <p:spPr>
            <a:xfrm>
              <a:off x="4887467" y="5900928"/>
              <a:ext cx="1333500" cy="356870"/>
            </a:xfrm>
            <a:custGeom>
              <a:avLst/>
              <a:gdLst/>
              <a:ahLst/>
              <a:cxnLst/>
              <a:rect l="l" t="t" r="r" b="b"/>
              <a:pathLst>
                <a:path w="1333500" h="356870">
                  <a:moveTo>
                    <a:pt x="0" y="356616"/>
                  </a:moveTo>
                  <a:lnTo>
                    <a:pt x="1333500" y="356616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356616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2953D98F-4E85-1D4B-8AF7-4D8E12AF0251}"/>
                </a:ext>
              </a:extLst>
            </p:cNvPr>
            <p:cNvSpPr/>
            <p:nvPr/>
          </p:nvSpPr>
          <p:spPr>
            <a:xfrm>
              <a:off x="5219953" y="5938774"/>
              <a:ext cx="749477" cy="14325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86FA61C0-B317-6F47-8E0B-65D15D169C2C}"/>
                </a:ext>
              </a:extLst>
            </p:cNvPr>
            <p:cNvSpPr/>
            <p:nvPr/>
          </p:nvSpPr>
          <p:spPr>
            <a:xfrm>
              <a:off x="4974335" y="6075934"/>
              <a:ext cx="1208062" cy="1432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479F18CE-3119-3946-967C-D70CD0F5B0E1}"/>
                </a:ext>
              </a:extLst>
            </p:cNvPr>
            <p:cNvSpPr/>
            <p:nvPr/>
          </p:nvSpPr>
          <p:spPr>
            <a:xfrm>
              <a:off x="4895088" y="7502652"/>
              <a:ext cx="1325880" cy="356870"/>
            </a:xfrm>
            <a:custGeom>
              <a:avLst/>
              <a:gdLst/>
              <a:ahLst/>
              <a:cxnLst/>
              <a:rect l="l" t="t" r="r" b="b"/>
              <a:pathLst>
                <a:path w="1325879" h="356870">
                  <a:moveTo>
                    <a:pt x="0" y="356616"/>
                  </a:moveTo>
                  <a:lnTo>
                    <a:pt x="1325880" y="356616"/>
                  </a:lnTo>
                  <a:lnTo>
                    <a:pt x="1325880" y="0"/>
                  </a:lnTo>
                  <a:lnTo>
                    <a:pt x="0" y="0"/>
                  </a:lnTo>
                  <a:lnTo>
                    <a:pt x="0" y="356616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9">
              <a:extLst>
                <a:ext uri="{FF2B5EF4-FFF2-40B4-BE49-F238E27FC236}">
                  <a16:creationId xmlns:a16="http://schemas.microsoft.com/office/drawing/2014/main" id="{309960A6-FCD5-064A-A95F-87B4E29AD7A0}"/>
                </a:ext>
              </a:extLst>
            </p:cNvPr>
            <p:cNvSpPr/>
            <p:nvPr/>
          </p:nvSpPr>
          <p:spPr>
            <a:xfrm>
              <a:off x="5143753" y="7540117"/>
              <a:ext cx="902779" cy="143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0">
              <a:extLst>
                <a:ext uri="{FF2B5EF4-FFF2-40B4-BE49-F238E27FC236}">
                  <a16:creationId xmlns:a16="http://schemas.microsoft.com/office/drawing/2014/main" id="{CB56C97C-06F5-CE47-B2A3-3382B5608A0B}"/>
                </a:ext>
              </a:extLst>
            </p:cNvPr>
            <p:cNvSpPr/>
            <p:nvPr/>
          </p:nvSpPr>
          <p:spPr>
            <a:xfrm>
              <a:off x="5227573" y="7677277"/>
              <a:ext cx="705840" cy="1432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1">
              <a:extLst>
                <a:ext uri="{FF2B5EF4-FFF2-40B4-BE49-F238E27FC236}">
                  <a16:creationId xmlns:a16="http://schemas.microsoft.com/office/drawing/2014/main" id="{20448752-783E-0743-BD48-033E31868F7D}"/>
                </a:ext>
              </a:extLst>
            </p:cNvPr>
            <p:cNvSpPr/>
            <p:nvPr/>
          </p:nvSpPr>
          <p:spPr>
            <a:xfrm>
              <a:off x="1818132" y="6665976"/>
              <a:ext cx="1333500" cy="349250"/>
            </a:xfrm>
            <a:custGeom>
              <a:avLst/>
              <a:gdLst/>
              <a:ahLst/>
              <a:cxnLst/>
              <a:rect l="l" t="t" r="r" b="b"/>
              <a:pathLst>
                <a:path w="1333500" h="349250">
                  <a:moveTo>
                    <a:pt x="0" y="348995"/>
                  </a:moveTo>
                  <a:lnTo>
                    <a:pt x="1333500" y="348995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348995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id="{64F992CC-DA5A-A24C-9BD2-2E16DB4B3C94}"/>
                </a:ext>
              </a:extLst>
            </p:cNvPr>
            <p:cNvSpPr/>
            <p:nvPr/>
          </p:nvSpPr>
          <p:spPr>
            <a:xfrm>
              <a:off x="1906270" y="6768338"/>
              <a:ext cx="1203109" cy="1432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3">
              <a:extLst>
                <a:ext uri="{FF2B5EF4-FFF2-40B4-BE49-F238E27FC236}">
                  <a16:creationId xmlns:a16="http://schemas.microsoft.com/office/drawing/2014/main" id="{03444212-F311-DA4E-AC8E-386A706DEEC9}"/>
                </a:ext>
              </a:extLst>
            </p:cNvPr>
            <p:cNvSpPr/>
            <p:nvPr/>
          </p:nvSpPr>
          <p:spPr>
            <a:xfrm>
              <a:off x="797051" y="5903976"/>
              <a:ext cx="1330960" cy="356870"/>
            </a:xfrm>
            <a:custGeom>
              <a:avLst/>
              <a:gdLst/>
              <a:ahLst/>
              <a:cxnLst/>
              <a:rect l="l" t="t" r="r" b="b"/>
              <a:pathLst>
                <a:path w="1330960" h="356870">
                  <a:moveTo>
                    <a:pt x="0" y="356615"/>
                  </a:moveTo>
                  <a:lnTo>
                    <a:pt x="1330452" y="356615"/>
                  </a:lnTo>
                  <a:lnTo>
                    <a:pt x="1330452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4">
              <a:extLst>
                <a:ext uri="{FF2B5EF4-FFF2-40B4-BE49-F238E27FC236}">
                  <a16:creationId xmlns:a16="http://schemas.microsoft.com/office/drawing/2014/main" id="{8F000BF5-4D9F-3447-BD19-CF18B96BCA68}"/>
                </a:ext>
              </a:extLst>
            </p:cNvPr>
            <p:cNvSpPr/>
            <p:nvPr/>
          </p:nvSpPr>
          <p:spPr>
            <a:xfrm>
              <a:off x="871727" y="5940805"/>
              <a:ext cx="1252029" cy="1432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5">
              <a:extLst>
                <a:ext uri="{FF2B5EF4-FFF2-40B4-BE49-F238E27FC236}">
                  <a16:creationId xmlns:a16="http://schemas.microsoft.com/office/drawing/2014/main" id="{29B5A121-B411-D34D-91C5-4E567AF1D8F2}"/>
                </a:ext>
              </a:extLst>
            </p:cNvPr>
            <p:cNvSpPr/>
            <p:nvPr/>
          </p:nvSpPr>
          <p:spPr>
            <a:xfrm>
              <a:off x="923544" y="6077966"/>
              <a:ext cx="1122680" cy="1432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6">
              <a:extLst>
                <a:ext uri="{FF2B5EF4-FFF2-40B4-BE49-F238E27FC236}">
                  <a16:creationId xmlns:a16="http://schemas.microsoft.com/office/drawing/2014/main" id="{01A0CBBB-9179-8C48-8D6A-2F9E62F00EA4}"/>
                </a:ext>
              </a:extLst>
            </p:cNvPr>
            <p:cNvSpPr/>
            <p:nvPr/>
          </p:nvSpPr>
          <p:spPr>
            <a:xfrm>
              <a:off x="2846832" y="5917692"/>
              <a:ext cx="1333500" cy="356870"/>
            </a:xfrm>
            <a:custGeom>
              <a:avLst/>
              <a:gdLst/>
              <a:ahLst/>
              <a:cxnLst/>
              <a:rect l="l" t="t" r="r" b="b"/>
              <a:pathLst>
                <a:path w="1333500" h="356870">
                  <a:moveTo>
                    <a:pt x="0" y="356616"/>
                  </a:moveTo>
                  <a:lnTo>
                    <a:pt x="1333499" y="356616"/>
                  </a:lnTo>
                  <a:lnTo>
                    <a:pt x="1333499" y="0"/>
                  </a:lnTo>
                  <a:lnTo>
                    <a:pt x="0" y="0"/>
                  </a:lnTo>
                  <a:lnTo>
                    <a:pt x="0" y="356616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7">
              <a:extLst>
                <a:ext uri="{FF2B5EF4-FFF2-40B4-BE49-F238E27FC236}">
                  <a16:creationId xmlns:a16="http://schemas.microsoft.com/office/drawing/2014/main" id="{420489D9-57CE-F044-9914-23BC79AE89CF}"/>
                </a:ext>
              </a:extLst>
            </p:cNvPr>
            <p:cNvSpPr/>
            <p:nvPr/>
          </p:nvSpPr>
          <p:spPr>
            <a:xfrm>
              <a:off x="3026029" y="5954903"/>
              <a:ext cx="1049896" cy="1432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8">
              <a:extLst>
                <a:ext uri="{FF2B5EF4-FFF2-40B4-BE49-F238E27FC236}">
                  <a16:creationId xmlns:a16="http://schemas.microsoft.com/office/drawing/2014/main" id="{EEF1DBDE-982D-6742-984A-02BE1DACFFB6}"/>
                </a:ext>
              </a:extLst>
            </p:cNvPr>
            <p:cNvSpPr/>
            <p:nvPr/>
          </p:nvSpPr>
          <p:spPr>
            <a:xfrm>
              <a:off x="2945257" y="6092063"/>
              <a:ext cx="563600" cy="1432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2C128C96-2DDB-154A-86E2-16F4F426B3D8}"/>
                </a:ext>
              </a:extLst>
            </p:cNvPr>
            <p:cNvSpPr/>
            <p:nvPr/>
          </p:nvSpPr>
          <p:spPr>
            <a:xfrm>
              <a:off x="3461892" y="6092063"/>
              <a:ext cx="669493" cy="1432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0">
              <a:extLst>
                <a:ext uri="{FF2B5EF4-FFF2-40B4-BE49-F238E27FC236}">
                  <a16:creationId xmlns:a16="http://schemas.microsoft.com/office/drawing/2014/main" id="{43BC5836-5CF5-F24C-92BB-FEA1F06459BC}"/>
                </a:ext>
              </a:extLst>
            </p:cNvPr>
            <p:cNvSpPr/>
            <p:nvPr/>
          </p:nvSpPr>
          <p:spPr>
            <a:xfrm>
              <a:off x="2845307" y="7505700"/>
              <a:ext cx="1332230" cy="356870"/>
            </a:xfrm>
            <a:custGeom>
              <a:avLst/>
              <a:gdLst/>
              <a:ahLst/>
              <a:cxnLst/>
              <a:rect l="l" t="t" r="r" b="b"/>
              <a:pathLst>
                <a:path w="1332229" h="356870">
                  <a:moveTo>
                    <a:pt x="0" y="356616"/>
                  </a:moveTo>
                  <a:lnTo>
                    <a:pt x="1331975" y="356616"/>
                  </a:lnTo>
                  <a:lnTo>
                    <a:pt x="1331975" y="0"/>
                  </a:lnTo>
                  <a:lnTo>
                    <a:pt x="0" y="0"/>
                  </a:lnTo>
                  <a:lnTo>
                    <a:pt x="0" y="356616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1">
              <a:extLst>
                <a:ext uri="{FF2B5EF4-FFF2-40B4-BE49-F238E27FC236}">
                  <a16:creationId xmlns:a16="http://schemas.microsoft.com/office/drawing/2014/main" id="{3D2FBA76-24E0-6E46-BF86-6D8F450484B1}"/>
                </a:ext>
              </a:extLst>
            </p:cNvPr>
            <p:cNvSpPr/>
            <p:nvPr/>
          </p:nvSpPr>
          <p:spPr>
            <a:xfrm>
              <a:off x="3020822" y="7543546"/>
              <a:ext cx="1054747" cy="1432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2">
              <a:extLst>
                <a:ext uri="{FF2B5EF4-FFF2-40B4-BE49-F238E27FC236}">
                  <a16:creationId xmlns:a16="http://schemas.microsoft.com/office/drawing/2014/main" id="{324AC907-4770-1B40-BFC8-B79727EB8CD0}"/>
                </a:ext>
              </a:extLst>
            </p:cNvPr>
            <p:cNvSpPr/>
            <p:nvPr/>
          </p:nvSpPr>
          <p:spPr>
            <a:xfrm>
              <a:off x="3226561" y="7680706"/>
              <a:ext cx="615467" cy="14325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748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A59897-5C20-BC4D-9CE8-21A56E500C6D}"/>
              </a:ext>
            </a:extLst>
          </p:cNvPr>
          <p:cNvGrpSpPr/>
          <p:nvPr/>
        </p:nvGrpSpPr>
        <p:grpSpPr>
          <a:xfrm>
            <a:off x="-49138" y="1588"/>
            <a:ext cx="6094730" cy="3429000"/>
            <a:chOff x="466344" y="915924"/>
            <a:chExt cx="6094730" cy="3429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2546177-2C59-0841-8BA1-54B965F0F041}"/>
                </a:ext>
              </a:extLst>
            </p:cNvPr>
            <p:cNvSpPr/>
            <p:nvPr/>
          </p:nvSpPr>
          <p:spPr>
            <a:xfrm>
              <a:off x="466344" y="915924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8999"/>
                  </a:moveTo>
                  <a:lnTo>
                    <a:pt x="6094476" y="3428999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42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24C6FF1-95EE-3044-8517-0A2CCFDAF6F3}"/>
                </a:ext>
              </a:extLst>
            </p:cNvPr>
            <p:cNvSpPr/>
            <p:nvPr/>
          </p:nvSpPr>
          <p:spPr>
            <a:xfrm>
              <a:off x="6313932" y="4180332"/>
              <a:ext cx="94487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BE37333-EA2F-BE4F-B0F5-D4A730F7BE4E}"/>
                </a:ext>
              </a:extLst>
            </p:cNvPr>
            <p:cNvSpPr/>
            <p:nvPr/>
          </p:nvSpPr>
          <p:spPr>
            <a:xfrm>
              <a:off x="618744" y="4159250"/>
              <a:ext cx="671779" cy="5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F1DE1C2-D101-EB4B-A071-F5058048EBFA}"/>
                </a:ext>
              </a:extLst>
            </p:cNvPr>
            <p:cNvSpPr/>
            <p:nvPr/>
          </p:nvSpPr>
          <p:spPr>
            <a:xfrm>
              <a:off x="466344" y="915924"/>
              <a:ext cx="6094476" cy="32034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9ACF666-7E8F-1F43-B0DD-C69C935F28E5}"/>
                </a:ext>
              </a:extLst>
            </p:cNvPr>
            <p:cNvSpPr/>
            <p:nvPr/>
          </p:nvSpPr>
          <p:spPr>
            <a:xfrm>
              <a:off x="466344" y="915924"/>
              <a:ext cx="6094476" cy="32400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38C670E-DEC8-EC41-A9B2-3023201D6527}"/>
                </a:ext>
              </a:extLst>
            </p:cNvPr>
            <p:cNvSpPr/>
            <p:nvPr/>
          </p:nvSpPr>
          <p:spPr>
            <a:xfrm>
              <a:off x="466344" y="915924"/>
              <a:ext cx="6094476" cy="3246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3902825-A4C4-B449-B89C-F1B89BC43BCE}"/>
                </a:ext>
              </a:extLst>
            </p:cNvPr>
            <p:cNvSpPr/>
            <p:nvPr/>
          </p:nvSpPr>
          <p:spPr>
            <a:xfrm>
              <a:off x="3483609" y="1878838"/>
              <a:ext cx="1624584" cy="2225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E22F46B-56B4-B249-9ECB-BE9CFAB030AC}"/>
                </a:ext>
              </a:extLst>
            </p:cNvPr>
            <p:cNvSpPr/>
            <p:nvPr/>
          </p:nvSpPr>
          <p:spPr>
            <a:xfrm>
              <a:off x="3483609" y="2168398"/>
              <a:ext cx="437083" cy="2225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AB4AD5F-6628-6747-A392-996E68F18DA5}"/>
                </a:ext>
              </a:extLst>
            </p:cNvPr>
            <p:cNvSpPr/>
            <p:nvPr/>
          </p:nvSpPr>
          <p:spPr>
            <a:xfrm>
              <a:off x="3847846" y="2168398"/>
              <a:ext cx="103632" cy="2225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FD7BB9CB-5398-F143-818E-311434E4B59A}"/>
                </a:ext>
              </a:extLst>
            </p:cNvPr>
            <p:cNvSpPr/>
            <p:nvPr/>
          </p:nvSpPr>
          <p:spPr>
            <a:xfrm>
              <a:off x="3899661" y="2168398"/>
              <a:ext cx="1151255" cy="2225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C9B9DBB4-0011-954B-8E08-D4CDEC28BF51}"/>
                </a:ext>
              </a:extLst>
            </p:cNvPr>
            <p:cNvSpPr/>
            <p:nvPr/>
          </p:nvSpPr>
          <p:spPr>
            <a:xfrm>
              <a:off x="4978908" y="2168398"/>
              <a:ext cx="106679" cy="2225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B0E2269-9F03-3147-ADDD-CA1FBF9F86B2}"/>
                </a:ext>
              </a:extLst>
            </p:cNvPr>
            <p:cNvSpPr/>
            <p:nvPr/>
          </p:nvSpPr>
          <p:spPr>
            <a:xfrm>
              <a:off x="5032247" y="2168398"/>
              <a:ext cx="1081354" cy="2225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EAD391C-AF46-0D44-9486-72AA211C5D4E}"/>
                </a:ext>
              </a:extLst>
            </p:cNvPr>
            <p:cNvSpPr/>
            <p:nvPr/>
          </p:nvSpPr>
          <p:spPr>
            <a:xfrm>
              <a:off x="3483609" y="2457958"/>
              <a:ext cx="2266568" cy="2225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2D1EFC4-A92E-8848-AEC6-25F2A0C46ABA}"/>
                </a:ext>
              </a:extLst>
            </p:cNvPr>
            <p:cNvSpPr/>
            <p:nvPr/>
          </p:nvSpPr>
          <p:spPr>
            <a:xfrm>
              <a:off x="3483609" y="2747518"/>
              <a:ext cx="1924558" cy="2225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62D0257-66B0-2747-B402-2E03FB7A64F2}"/>
                </a:ext>
              </a:extLst>
            </p:cNvPr>
            <p:cNvSpPr txBox="1"/>
            <p:nvPr/>
          </p:nvSpPr>
          <p:spPr>
            <a:xfrm>
              <a:off x="3340353" y="1921002"/>
              <a:ext cx="56515" cy="133413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7ABD305-FC2F-8C48-AA1C-5361520B00BB}"/>
                </a:ext>
              </a:extLst>
            </p:cNvPr>
            <p:cNvSpPr/>
            <p:nvPr/>
          </p:nvSpPr>
          <p:spPr>
            <a:xfrm>
              <a:off x="3483609" y="3037078"/>
              <a:ext cx="2414651" cy="2225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9289A35-2657-EC46-A358-41D4CB93B903}"/>
                </a:ext>
              </a:extLst>
            </p:cNvPr>
            <p:cNvSpPr/>
            <p:nvPr/>
          </p:nvSpPr>
          <p:spPr>
            <a:xfrm>
              <a:off x="812291" y="2119871"/>
              <a:ext cx="2625089" cy="126569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14C9E5D-2721-5E40-A3CA-E7BFA8C796EF}"/>
                </a:ext>
              </a:extLst>
            </p:cNvPr>
            <p:cNvSpPr/>
            <p:nvPr/>
          </p:nvSpPr>
          <p:spPr>
            <a:xfrm>
              <a:off x="1155825" y="2405800"/>
              <a:ext cx="1921929" cy="4984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2756B766-B6CB-FD41-AFB0-559B74A88BF4}"/>
                </a:ext>
              </a:extLst>
            </p:cNvPr>
            <p:cNvSpPr/>
            <p:nvPr/>
          </p:nvSpPr>
          <p:spPr>
            <a:xfrm>
              <a:off x="624840" y="2042172"/>
              <a:ext cx="1626108" cy="6187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A32BD4E-74F7-E940-A4A7-5A242D788A34}"/>
                </a:ext>
              </a:extLst>
            </p:cNvPr>
            <p:cNvSpPr/>
            <p:nvPr/>
          </p:nvSpPr>
          <p:spPr>
            <a:xfrm>
              <a:off x="833018" y="2173224"/>
              <a:ext cx="1314577" cy="28651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7B4C42F-285B-0D43-86F3-775153FBF101}"/>
                </a:ext>
              </a:extLst>
            </p:cNvPr>
            <p:cNvSpPr/>
            <p:nvPr/>
          </p:nvSpPr>
          <p:spPr>
            <a:xfrm>
              <a:off x="673303" y="1077722"/>
              <a:ext cx="3909060" cy="2545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262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540C47-85C6-364F-8A53-9DB661B4FB10}"/>
              </a:ext>
            </a:extLst>
          </p:cNvPr>
          <p:cNvGrpSpPr/>
          <p:nvPr/>
        </p:nvGrpSpPr>
        <p:grpSpPr>
          <a:xfrm>
            <a:off x="-63" y="0"/>
            <a:ext cx="6094476" cy="3501975"/>
            <a:chOff x="466344" y="4965192"/>
            <a:chExt cx="6094476" cy="3298849"/>
          </a:xfrm>
        </p:grpSpPr>
        <p:sp>
          <p:nvSpPr>
            <p:cNvPr id="3" name="object 26">
              <a:extLst>
                <a:ext uri="{FF2B5EF4-FFF2-40B4-BE49-F238E27FC236}">
                  <a16:creationId xmlns:a16="http://schemas.microsoft.com/office/drawing/2014/main" id="{8A12AB28-7BC9-2541-927A-BB7E2B271F8A}"/>
                </a:ext>
              </a:extLst>
            </p:cNvPr>
            <p:cNvSpPr/>
            <p:nvPr/>
          </p:nvSpPr>
          <p:spPr>
            <a:xfrm>
              <a:off x="618744" y="8209178"/>
              <a:ext cx="671779" cy="548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27">
              <a:extLst>
                <a:ext uri="{FF2B5EF4-FFF2-40B4-BE49-F238E27FC236}">
                  <a16:creationId xmlns:a16="http://schemas.microsoft.com/office/drawing/2014/main" id="{FA7E9ACD-0E2D-F742-B93C-38FA50146651}"/>
                </a:ext>
              </a:extLst>
            </p:cNvPr>
            <p:cNvSpPr/>
            <p:nvPr/>
          </p:nvSpPr>
          <p:spPr>
            <a:xfrm>
              <a:off x="466344" y="4965192"/>
              <a:ext cx="6094476" cy="3240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28">
              <a:extLst>
                <a:ext uri="{FF2B5EF4-FFF2-40B4-BE49-F238E27FC236}">
                  <a16:creationId xmlns:a16="http://schemas.microsoft.com/office/drawing/2014/main" id="{D6BD3262-F028-044A-A218-898B41EB28BC}"/>
                </a:ext>
              </a:extLst>
            </p:cNvPr>
            <p:cNvSpPr/>
            <p:nvPr/>
          </p:nvSpPr>
          <p:spPr>
            <a:xfrm>
              <a:off x="466344" y="4965192"/>
              <a:ext cx="4669535" cy="3238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9">
              <a:extLst>
                <a:ext uri="{FF2B5EF4-FFF2-40B4-BE49-F238E27FC236}">
                  <a16:creationId xmlns:a16="http://schemas.microsoft.com/office/drawing/2014/main" id="{E226C976-27F1-C442-A41F-BA5A1C9827C8}"/>
                </a:ext>
              </a:extLst>
            </p:cNvPr>
            <p:cNvSpPr/>
            <p:nvPr/>
          </p:nvSpPr>
          <p:spPr>
            <a:xfrm>
              <a:off x="950671" y="6097778"/>
              <a:ext cx="1569720" cy="2225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0">
              <a:extLst>
                <a:ext uri="{FF2B5EF4-FFF2-40B4-BE49-F238E27FC236}">
                  <a16:creationId xmlns:a16="http://schemas.microsoft.com/office/drawing/2014/main" id="{FD936FBC-40EC-EB4D-9796-5CEA8E69D5D8}"/>
                </a:ext>
              </a:extLst>
            </p:cNvPr>
            <p:cNvSpPr/>
            <p:nvPr/>
          </p:nvSpPr>
          <p:spPr>
            <a:xfrm>
              <a:off x="950671" y="6387338"/>
              <a:ext cx="505117" cy="2225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1">
              <a:extLst>
                <a:ext uri="{FF2B5EF4-FFF2-40B4-BE49-F238E27FC236}">
                  <a16:creationId xmlns:a16="http://schemas.microsoft.com/office/drawing/2014/main" id="{2DDAAE7C-9F27-F54D-B537-D1AB1A86E71E}"/>
                </a:ext>
              </a:extLst>
            </p:cNvPr>
            <p:cNvSpPr/>
            <p:nvPr/>
          </p:nvSpPr>
          <p:spPr>
            <a:xfrm>
              <a:off x="1371600" y="6387338"/>
              <a:ext cx="103631" cy="2225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2">
              <a:extLst>
                <a:ext uri="{FF2B5EF4-FFF2-40B4-BE49-F238E27FC236}">
                  <a16:creationId xmlns:a16="http://schemas.microsoft.com/office/drawing/2014/main" id="{29875563-91AC-3646-AD46-8590345281B8}"/>
                </a:ext>
              </a:extLst>
            </p:cNvPr>
            <p:cNvSpPr/>
            <p:nvPr/>
          </p:nvSpPr>
          <p:spPr>
            <a:xfrm>
              <a:off x="1423416" y="6387338"/>
              <a:ext cx="979817" cy="2225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3">
              <a:extLst>
                <a:ext uri="{FF2B5EF4-FFF2-40B4-BE49-F238E27FC236}">
                  <a16:creationId xmlns:a16="http://schemas.microsoft.com/office/drawing/2014/main" id="{FF00914F-D700-994E-987C-DB8BB444BDCA}"/>
                </a:ext>
              </a:extLst>
            </p:cNvPr>
            <p:cNvSpPr/>
            <p:nvPr/>
          </p:nvSpPr>
          <p:spPr>
            <a:xfrm>
              <a:off x="2333244" y="6387338"/>
              <a:ext cx="109728" cy="2225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4">
              <a:extLst>
                <a:ext uri="{FF2B5EF4-FFF2-40B4-BE49-F238E27FC236}">
                  <a16:creationId xmlns:a16="http://schemas.microsoft.com/office/drawing/2014/main" id="{60F1DB94-FA3F-4A43-B709-E48C52CE3C9F}"/>
                </a:ext>
              </a:extLst>
            </p:cNvPr>
            <p:cNvSpPr/>
            <p:nvPr/>
          </p:nvSpPr>
          <p:spPr>
            <a:xfrm>
              <a:off x="2388107" y="6387338"/>
              <a:ext cx="463054" cy="2225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65D94DDA-32F7-FE4E-A9ED-2112E491A9AD}"/>
                </a:ext>
              </a:extLst>
            </p:cNvPr>
            <p:cNvSpPr/>
            <p:nvPr/>
          </p:nvSpPr>
          <p:spPr>
            <a:xfrm>
              <a:off x="950671" y="6676897"/>
              <a:ext cx="763092" cy="2225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6">
              <a:extLst>
                <a:ext uri="{FF2B5EF4-FFF2-40B4-BE49-F238E27FC236}">
                  <a16:creationId xmlns:a16="http://schemas.microsoft.com/office/drawing/2014/main" id="{0BEC667A-DE26-0D41-BC78-9E026C1D1B72}"/>
                </a:ext>
              </a:extLst>
            </p:cNvPr>
            <p:cNvSpPr/>
            <p:nvPr/>
          </p:nvSpPr>
          <p:spPr>
            <a:xfrm>
              <a:off x="1644395" y="6676897"/>
              <a:ext cx="109728" cy="2225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37">
              <a:extLst>
                <a:ext uri="{FF2B5EF4-FFF2-40B4-BE49-F238E27FC236}">
                  <a16:creationId xmlns:a16="http://schemas.microsoft.com/office/drawing/2014/main" id="{56E6BE62-2146-C140-B572-9359B50F9605}"/>
                </a:ext>
              </a:extLst>
            </p:cNvPr>
            <p:cNvSpPr/>
            <p:nvPr/>
          </p:nvSpPr>
          <p:spPr>
            <a:xfrm>
              <a:off x="1699260" y="6676897"/>
              <a:ext cx="969467" cy="2225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EDA1A3DB-4296-364B-BCBD-A18B78A87684}"/>
                </a:ext>
              </a:extLst>
            </p:cNvPr>
            <p:cNvSpPr txBox="1"/>
            <p:nvPr/>
          </p:nvSpPr>
          <p:spPr>
            <a:xfrm>
              <a:off x="807415" y="6139942"/>
              <a:ext cx="57150" cy="10445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95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95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950">
                <a:latin typeface="Arial"/>
                <a:cs typeface="Arial"/>
              </a:endParaRPr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A6F3347D-CEF4-4644-B4C0-81F6514825CE}"/>
                </a:ext>
              </a:extLst>
            </p:cNvPr>
            <p:cNvSpPr/>
            <p:nvPr/>
          </p:nvSpPr>
          <p:spPr>
            <a:xfrm>
              <a:off x="950671" y="6966153"/>
              <a:ext cx="2522347" cy="2228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0">
              <a:extLst>
                <a:ext uri="{FF2B5EF4-FFF2-40B4-BE49-F238E27FC236}">
                  <a16:creationId xmlns:a16="http://schemas.microsoft.com/office/drawing/2014/main" id="{941B50D0-8A2B-9943-9904-E1C50B2A58A2}"/>
                </a:ext>
              </a:extLst>
            </p:cNvPr>
            <p:cNvSpPr/>
            <p:nvPr/>
          </p:nvSpPr>
          <p:spPr>
            <a:xfrm>
              <a:off x="4363211" y="6240741"/>
              <a:ext cx="2197608" cy="11940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1">
              <a:extLst>
                <a:ext uri="{FF2B5EF4-FFF2-40B4-BE49-F238E27FC236}">
                  <a16:creationId xmlns:a16="http://schemas.microsoft.com/office/drawing/2014/main" id="{50D48518-01AD-9E42-8439-6253B40DAB60}"/>
                </a:ext>
              </a:extLst>
            </p:cNvPr>
            <p:cNvSpPr/>
            <p:nvPr/>
          </p:nvSpPr>
          <p:spPr>
            <a:xfrm>
              <a:off x="4762117" y="6498399"/>
              <a:ext cx="1475633" cy="4835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42">
              <a:extLst>
                <a:ext uri="{FF2B5EF4-FFF2-40B4-BE49-F238E27FC236}">
                  <a16:creationId xmlns:a16="http://schemas.microsoft.com/office/drawing/2014/main" id="{945A2F35-FF66-7D40-A315-3F6F34970742}"/>
                </a:ext>
              </a:extLst>
            </p:cNvPr>
            <p:cNvSpPr/>
            <p:nvPr/>
          </p:nvSpPr>
          <p:spPr>
            <a:xfrm>
              <a:off x="4187952" y="6117348"/>
              <a:ext cx="1589531" cy="6187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43">
              <a:extLst>
                <a:ext uri="{FF2B5EF4-FFF2-40B4-BE49-F238E27FC236}">
                  <a16:creationId xmlns:a16="http://schemas.microsoft.com/office/drawing/2014/main" id="{2C6C52A3-85A7-A749-81EB-422D646B6755}"/>
                </a:ext>
              </a:extLst>
            </p:cNvPr>
            <p:cNvSpPr/>
            <p:nvPr/>
          </p:nvSpPr>
          <p:spPr>
            <a:xfrm>
              <a:off x="4397628" y="6249035"/>
              <a:ext cx="1274572" cy="2865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4">
              <a:extLst>
                <a:ext uri="{FF2B5EF4-FFF2-40B4-BE49-F238E27FC236}">
                  <a16:creationId xmlns:a16="http://schemas.microsoft.com/office/drawing/2014/main" id="{C1F83F78-B7F6-7B4A-99F1-0B4B345A03E7}"/>
                </a:ext>
              </a:extLst>
            </p:cNvPr>
            <p:cNvSpPr/>
            <p:nvPr/>
          </p:nvSpPr>
          <p:spPr>
            <a:xfrm>
              <a:off x="673303" y="5127625"/>
              <a:ext cx="3909060" cy="2545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556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3F66704-7B04-2144-9398-68CB68BA81AF}"/>
              </a:ext>
            </a:extLst>
          </p:cNvPr>
          <p:cNvGrpSpPr/>
          <p:nvPr/>
        </p:nvGrpSpPr>
        <p:grpSpPr>
          <a:xfrm>
            <a:off x="-317" y="0"/>
            <a:ext cx="6094730" cy="3429000"/>
            <a:chOff x="466344" y="915924"/>
            <a:chExt cx="6094730" cy="342900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F5EFAA2-A696-A348-8540-39EC2992B6F0}"/>
                </a:ext>
              </a:extLst>
            </p:cNvPr>
            <p:cNvSpPr/>
            <p:nvPr/>
          </p:nvSpPr>
          <p:spPr>
            <a:xfrm>
              <a:off x="466344" y="915924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8999"/>
                  </a:moveTo>
                  <a:lnTo>
                    <a:pt x="6094476" y="3428999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42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C7DD907-5598-C447-8B00-80583D440D49}"/>
                </a:ext>
              </a:extLst>
            </p:cNvPr>
            <p:cNvSpPr/>
            <p:nvPr/>
          </p:nvSpPr>
          <p:spPr>
            <a:xfrm>
              <a:off x="6313932" y="4180332"/>
              <a:ext cx="94487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D7517BFB-14EF-B247-9DCD-4687CACAA1E3}"/>
                </a:ext>
              </a:extLst>
            </p:cNvPr>
            <p:cNvSpPr/>
            <p:nvPr/>
          </p:nvSpPr>
          <p:spPr>
            <a:xfrm>
              <a:off x="618744" y="4159250"/>
              <a:ext cx="671779" cy="5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9F73A4E-8BA1-264A-B99A-343BA67B2145}"/>
                </a:ext>
              </a:extLst>
            </p:cNvPr>
            <p:cNvSpPr/>
            <p:nvPr/>
          </p:nvSpPr>
          <p:spPr>
            <a:xfrm>
              <a:off x="466344" y="915924"/>
              <a:ext cx="6080759" cy="32445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4CE6D61-500E-4B49-BCCE-C9C0299A46F5}"/>
                </a:ext>
              </a:extLst>
            </p:cNvPr>
            <p:cNvSpPr/>
            <p:nvPr/>
          </p:nvSpPr>
          <p:spPr>
            <a:xfrm>
              <a:off x="2258567" y="915924"/>
              <a:ext cx="2411730" cy="339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A20161D-BFEE-EB45-941A-1B319DA9AA5E}"/>
                </a:ext>
              </a:extLst>
            </p:cNvPr>
            <p:cNvSpPr/>
            <p:nvPr/>
          </p:nvSpPr>
          <p:spPr>
            <a:xfrm>
              <a:off x="2438400" y="915924"/>
              <a:ext cx="2101596" cy="32445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52029F7-0606-F746-B924-8C95F9A4695F}"/>
                </a:ext>
              </a:extLst>
            </p:cNvPr>
            <p:cNvSpPr/>
            <p:nvPr/>
          </p:nvSpPr>
          <p:spPr>
            <a:xfrm>
              <a:off x="4338828" y="915924"/>
              <a:ext cx="2221992" cy="33947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E674D30C-413E-5F45-9F44-D9A76053B4A7}"/>
                </a:ext>
              </a:extLst>
            </p:cNvPr>
            <p:cNvSpPr/>
            <p:nvPr/>
          </p:nvSpPr>
          <p:spPr>
            <a:xfrm>
              <a:off x="4518659" y="915924"/>
              <a:ext cx="2042160" cy="32445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979FBD9-7D86-6A48-A18F-8A0E82A3BB49}"/>
                </a:ext>
              </a:extLst>
            </p:cNvPr>
            <p:cNvSpPr/>
            <p:nvPr/>
          </p:nvSpPr>
          <p:spPr>
            <a:xfrm>
              <a:off x="466344" y="2102612"/>
              <a:ext cx="6094476" cy="20579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1C3DB850-426C-1D4C-B235-F02836EB0607}"/>
                </a:ext>
              </a:extLst>
            </p:cNvPr>
            <p:cNvSpPr/>
            <p:nvPr/>
          </p:nvSpPr>
          <p:spPr>
            <a:xfrm>
              <a:off x="466344" y="915924"/>
              <a:ext cx="6094476" cy="11734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7E99A0E9-992D-7644-8B58-0644993654F3}"/>
                </a:ext>
              </a:extLst>
            </p:cNvPr>
            <p:cNvSpPr/>
            <p:nvPr/>
          </p:nvSpPr>
          <p:spPr>
            <a:xfrm>
              <a:off x="673303" y="1077163"/>
              <a:ext cx="3800221" cy="2548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4CBA92A-EE34-2F49-8775-601BAF870CFA}"/>
                </a:ext>
              </a:extLst>
            </p:cNvPr>
            <p:cNvSpPr/>
            <p:nvPr/>
          </p:nvSpPr>
          <p:spPr>
            <a:xfrm>
              <a:off x="551383" y="3695954"/>
              <a:ext cx="438213" cy="807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E36652F-EF84-BF4C-BF2A-729A134E54A0}"/>
                </a:ext>
              </a:extLst>
            </p:cNvPr>
            <p:cNvSpPr/>
            <p:nvPr/>
          </p:nvSpPr>
          <p:spPr>
            <a:xfrm>
              <a:off x="2680461" y="2348230"/>
              <a:ext cx="1040803" cy="1584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F33DF8B-7CEB-E24D-A2CE-F0D267AF88A5}"/>
                </a:ext>
              </a:extLst>
            </p:cNvPr>
            <p:cNvSpPr/>
            <p:nvPr/>
          </p:nvSpPr>
          <p:spPr>
            <a:xfrm>
              <a:off x="2765805" y="2538730"/>
              <a:ext cx="1546987" cy="1432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7C7BCF3-A203-EF44-B2EB-45D3356E37BC}"/>
                </a:ext>
              </a:extLst>
            </p:cNvPr>
            <p:cNvSpPr txBox="1"/>
            <p:nvPr/>
          </p:nvSpPr>
          <p:spPr>
            <a:xfrm>
              <a:off x="2680461" y="2561082"/>
              <a:ext cx="41275" cy="33591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8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12C23CE7-F963-7E4A-8E84-C77BF28914A0}"/>
                </a:ext>
              </a:extLst>
            </p:cNvPr>
            <p:cNvSpPr/>
            <p:nvPr/>
          </p:nvSpPr>
          <p:spPr>
            <a:xfrm>
              <a:off x="2765805" y="2752090"/>
              <a:ext cx="1221105" cy="1432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088520AE-4BF4-3642-9F4D-CDEF26ED69B7}"/>
                </a:ext>
              </a:extLst>
            </p:cNvPr>
            <p:cNvSpPr txBox="1"/>
            <p:nvPr/>
          </p:nvSpPr>
          <p:spPr>
            <a:xfrm>
              <a:off x="2680461" y="2987802"/>
              <a:ext cx="41275" cy="12255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9FE66476-1956-C842-9729-5294F0F4121D}"/>
                </a:ext>
              </a:extLst>
            </p:cNvPr>
            <p:cNvSpPr/>
            <p:nvPr/>
          </p:nvSpPr>
          <p:spPr>
            <a:xfrm>
              <a:off x="2765805" y="2965450"/>
              <a:ext cx="1289939" cy="1432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04D8C81A-E03E-864E-8B7B-DE6C5A0AAE2C}"/>
                </a:ext>
              </a:extLst>
            </p:cNvPr>
            <p:cNvSpPr/>
            <p:nvPr/>
          </p:nvSpPr>
          <p:spPr>
            <a:xfrm>
              <a:off x="733653" y="2731973"/>
              <a:ext cx="1495425" cy="1588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8DB83132-8360-5145-AB5C-5719A400F6C0}"/>
                </a:ext>
              </a:extLst>
            </p:cNvPr>
            <p:cNvSpPr txBox="1"/>
            <p:nvPr/>
          </p:nvSpPr>
          <p:spPr>
            <a:xfrm>
              <a:off x="733653" y="2945383"/>
              <a:ext cx="41275" cy="12255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E2F7766D-A92F-A143-B19B-71BE36BD241C}"/>
                </a:ext>
              </a:extLst>
            </p:cNvPr>
            <p:cNvSpPr/>
            <p:nvPr/>
          </p:nvSpPr>
          <p:spPr>
            <a:xfrm>
              <a:off x="818997" y="2923032"/>
              <a:ext cx="1020203" cy="1432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7BFA159D-3891-D440-9F3B-31FCD6D6BA11}"/>
                </a:ext>
              </a:extLst>
            </p:cNvPr>
            <p:cNvSpPr/>
            <p:nvPr/>
          </p:nvSpPr>
          <p:spPr>
            <a:xfrm>
              <a:off x="818997" y="3136392"/>
              <a:ext cx="1135761" cy="14325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D8271BC-D3D0-7349-BDEE-DB504050C74C}"/>
                </a:ext>
              </a:extLst>
            </p:cNvPr>
            <p:cNvSpPr txBox="1"/>
            <p:nvPr/>
          </p:nvSpPr>
          <p:spPr>
            <a:xfrm>
              <a:off x="733653" y="3158744"/>
              <a:ext cx="41275" cy="33591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8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694CC750-6CCF-744A-B100-9E12321D89F7}"/>
                </a:ext>
              </a:extLst>
            </p:cNvPr>
            <p:cNvSpPr/>
            <p:nvPr/>
          </p:nvSpPr>
          <p:spPr>
            <a:xfrm>
              <a:off x="818997" y="3349752"/>
              <a:ext cx="963320" cy="14325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D07ABD8F-B042-4B4C-A299-27CFE274F6E0}"/>
                </a:ext>
              </a:extLst>
            </p:cNvPr>
            <p:cNvSpPr/>
            <p:nvPr/>
          </p:nvSpPr>
          <p:spPr>
            <a:xfrm>
              <a:off x="1018032" y="2253957"/>
              <a:ext cx="448106" cy="41304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8C40D9DA-6FE3-8B49-9FD4-323656E3798A}"/>
                </a:ext>
              </a:extLst>
            </p:cNvPr>
            <p:cNvSpPr/>
            <p:nvPr/>
          </p:nvSpPr>
          <p:spPr>
            <a:xfrm>
              <a:off x="1083563" y="2319528"/>
              <a:ext cx="321563" cy="2865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022B2BE7-F8F7-2F42-96F8-174A9E7E27F4}"/>
                </a:ext>
              </a:extLst>
            </p:cNvPr>
            <p:cNvSpPr/>
            <p:nvPr/>
          </p:nvSpPr>
          <p:spPr>
            <a:xfrm>
              <a:off x="754380" y="2356104"/>
              <a:ext cx="196595" cy="19812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BB87B21-3917-FE41-8461-65040B23FE22}"/>
                </a:ext>
              </a:extLst>
            </p:cNvPr>
            <p:cNvSpPr/>
            <p:nvPr/>
          </p:nvSpPr>
          <p:spPr>
            <a:xfrm>
              <a:off x="1891283" y="2348484"/>
              <a:ext cx="216407" cy="2392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8961F36D-F8C6-EA42-AB18-580352C7F67A}"/>
                </a:ext>
              </a:extLst>
            </p:cNvPr>
            <p:cNvSpPr/>
            <p:nvPr/>
          </p:nvSpPr>
          <p:spPr>
            <a:xfrm>
              <a:off x="3706367" y="1918716"/>
              <a:ext cx="280415" cy="2788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BEF3B345-9203-4245-A59A-313E182DD960}"/>
                </a:ext>
              </a:extLst>
            </p:cNvPr>
            <p:cNvSpPr/>
            <p:nvPr/>
          </p:nvSpPr>
          <p:spPr>
            <a:xfrm>
              <a:off x="3334511" y="1918716"/>
              <a:ext cx="283463" cy="28346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46E4D777-25D5-A74E-9F74-9A5FF2F926C5}"/>
                </a:ext>
              </a:extLst>
            </p:cNvPr>
            <p:cNvSpPr/>
            <p:nvPr/>
          </p:nvSpPr>
          <p:spPr>
            <a:xfrm>
              <a:off x="2967227" y="1921764"/>
              <a:ext cx="278892" cy="27889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2E83F19B-9075-EE43-92B1-7A8B05130916}"/>
                </a:ext>
              </a:extLst>
            </p:cNvPr>
            <p:cNvSpPr/>
            <p:nvPr/>
          </p:nvSpPr>
          <p:spPr>
            <a:xfrm>
              <a:off x="1466088" y="2334768"/>
              <a:ext cx="292607" cy="27889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6F28B4CB-CC35-9B4E-BEA4-682C84EB4CD5}"/>
                </a:ext>
              </a:extLst>
            </p:cNvPr>
            <p:cNvSpPr/>
            <p:nvPr/>
          </p:nvSpPr>
          <p:spPr>
            <a:xfrm>
              <a:off x="4711572" y="1649222"/>
              <a:ext cx="1303654" cy="15849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5D023CE0-E9B4-EC4F-9627-791336BA0924}"/>
                </a:ext>
              </a:extLst>
            </p:cNvPr>
            <p:cNvSpPr/>
            <p:nvPr/>
          </p:nvSpPr>
          <p:spPr>
            <a:xfrm>
              <a:off x="4797297" y="1839722"/>
              <a:ext cx="741591" cy="14325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FA08E23D-403E-D744-ADF0-2DCA319C0120}"/>
                </a:ext>
              </a:extLst>
            </p:cNvPr>
            <p:cNvSpPr/>
            <p:nvPr/>
          </p:nvSpPr>
          <p:spPr>
            <a:xfrm>
              <a:off x="4797297" y="2053082"/>
              <a:ext cx="1425194" cy="14325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1D0D5506-3548-8F4D-B5CE-68E9FE4DD06D}"/>
                </a:ext>
              </a:extLst>
            </p:cNvPr>
            <p:cNvSpPr txBox="1"/>
            <p:nvPr/>
          </p:nvSpPr>
          <p:spPr>
            <a:xfrm>
              <a:off x="4711572" y="1862074"/>
              <a:ext cx="41275" cy="54927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5"/>
                </a:spcBef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8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8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r>
                <a:rPr sz="600" spc="10" dirty="0">
                  <a:solidFill>
                    <a:srgbClr val="FFFFFF"/>
                  </a:solidFill>
                  <a:latin typeface="Arial"/>
                  <a:cs typeface="Arial"/>
                </a:rPr>
                <a:t>•</a:t>
              </a:r>
              <a:endParaRPr sz="600">
                <a:latin typeface="Arial"/>
                <a:cs typeface="Arial"/>
              </a:endParaRPr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E00CE4A1-5998-BB4A-A60C-9C9D5E92FAF1}"/>
                </a:ext>
              </a:extLst>
            </p:cNvPr>
            <p:cNvSpPr/>
            <p:nvPr/>
          </p:nvSpPr>
          <p:spPr>
            <a:xfrm>
              <a:off x="4797297" y="2266442"/>
              <a:ext cx="1084072" cy="14325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92F4BA9B-CD88-6444-83AD-7FA9A2313579}"/>
                </a:ext>
              </a:extLst>
            </p:cNvPr>
            <p:cNvSpPr/>
            <p:nvPr/>
          </p:nvSpPr>
          <p:spPr>
            <a:xfrm>
              <a:off x="4797297" y="2403678"/>
              <a:ext cx="1168692" cy="14356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666A4176-25A6-674D-B9B1-EF14BBFB1A12}"/>
                </a:ext>
              </a:extLst>
            </p:cNvPr>
            <p:cNvSpPr/>
            <p:nvPr/>
          </p:nvSpPr>
          <p:spPr>
            <a:xfrm>
              <a:off x="4797297" y="2541143"/>
              <a:ext cx="345643" cy="1432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8B640662-6F4E-8C45-82F0-6A4E2D416AA8}"/>
                </a:ext>
              </a:extLst>
            </p:cNvPr>
            <p:cNvSpPr/>
            <p:nvPr/>
          </p:nvSpPr>
          <p:spPr>
            <a:xfrm>
              <a:off x="466344" y="1309166"/>
              <a:ext cx="1873758" cy="76728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9C50526E-BD13-9847-AFAB-DF3BCA41ADD0}"/>
                </a:ext>
              </a:extLst>
            </p:cNvPr>
            <p:cNvSpPr/>
            <p:nvPr/>
          </p:nvSpPr>
          <p:spPr>
            <a:xfrm>
              <a:off x="692560" y="1511352"/>
              <a:ext cx="1393478" cy="28954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4652CE36-AD05-9143-9F9A-373B82A2BA70}"/>
                </a:ext>
              </a:extLst>
            </p:cNvPr>
            <p:cNvSpPr/>
            <p:nvPr/>
          </p:nvSpPr>
          <p:spPr>
            <a:xfrm>
              <a:off x="1153667" y="1565186"/>
              <a:ext cx="1224546" cy="65451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86ED3CEF-3519-D74B-943B-3E7935625A0B}"/>
                </a:ext>
              </a:extLst>
            </p:cNvPr>
            <p:cNvSpPr/>
            <p:nvPr/>
          </p:nvSpPr>
          <p:spPr>
            <a:xfrm>
              <a:off x="1342644" y="1702638"/>
              <a:ext cx="476504" cy="19080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D28619E8-AB16-3D46-9397-DF3697B62B26}"/>
                </a:ext>
              </a:extLst>
            </p:cNvPr>
            <p:cNvSpPr/>
            <p:nvPr/>
          </p:nvSpPr>
          <p:spPr>
            <a:xfrm>
              <a:off x="1629155" y="1849501"/>
              <a:ext cx="630262" cy="19050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A0447108-C4AA-4647-B89F-A1ADFD5603FE}"/>
                </a:ext>
              </a:extLst>
            </p:cNvPr>
            <p:cNvSpPr/>
            <p:nvPr/>
          </p:nvSpPr>
          <p:spPr>
            <a:xfrm>
              <a:off x="4349496" y="3271990"/>
              <a:ext cx="2211324" cy="78413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EF8404B0-2145-E440-B28E-58C33FB75B35}"/>
                </a:ext>
              </a:extLst>
            </p:cNvPr>
            <p:cNvSpPr/>
            <p:nvPr/>
          </p:nvSpPr>
          <p:spPr>
            <a:xfrm>
              <a:off x="4696827" y="3446295"/>
              <a:ext cx="1638960" cy="328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C950DDFC-C0B9-AB4B-A83E-897EBBE2124C}"/>
                </a:ext>
              </a:extLst>
            </p:cNvPr>
            <p:cNvSpPr/>
            <p:nvPr/>
          </p:nvSpPr>
          <p:spPr>
            <a:xfrm>
              <a:off x="4721352" y="3560076"/>
              <a:ext cx="1725929" cy="66673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C55988C6-DA11-FA41-8DFE-16C4963F105C}"/>
                </a:ext>
              </a:extLst>
            </p:cNvPr>
            <p:cNvSpPr/>
            <p:nvPr/>
          </p:nvSpPr>
          <p:spPr>
            <a:xfrm>
              <a:off x="4911597" y="3697554"/>
              <a:ext cx="375920" cy="19080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6EAF1D2F-E9C9-4C40-A6B0-01FC2F3F977E}"/>
                </a:ext>
              </a:extLst>
            </p:cNvPr>
            <p:cNvSpPr/>
            <p:nvPr/>
          </p:nvSpPr>
          <p:spPr>
            <a:xfrm>
              <a:off x="5054853" y="3856609"/>
              <a:ext cx="1278889" cy="19050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283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363E03-6274-6042-84EE-F58965146D75}"/>
              </a:ext>
            </a:extLst>
          </p:cNvPr>
          <p:cNvGrpSpPr/>
          <p:nvPr/>
        </p:nvGrpSpPr>
        <p:grpSpPr>
          <a:xfrm>
            <a:off x="0" y="0"/>
            <a:ext cx="6094730" cy="3429000"/>
            <a:chOff x="466344" y="915924"/>
            <a:chExt cx="6094730" cy="3429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2B5EE73-53BD-6248-88D7-78683DD47B9C}"/>
                </a:ext>
              </a:extLst>
            </p:cNvPr>
            <p:cNvSpPr/>
            <p:nvPr/>
          </p:nvSpPr>
          <p:spPr>
            <a:xfrm>
              <a:off x="466344" y="915924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8999"/>
                  </a:moveTo>
                  <a:lnTo>
                    <a:pt x="6094476" y="3428999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42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47FDFCF-A317-A949-9832-63BB9B2EF107}"/>
                </a:ext>
              </a:extLst>
            </p:cNvPr>
            <p:cNvSpPr/>
            <p:nvPr/>
          </p:nvSpPr>
          <p:spPr>
            <a:xfrm>
              <a:off x="6313932" y="4180332"/>
              <a:ext cx="94487" cy="129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EFE9375-1269-844E-863E-A3934A07ECD4}"/>
                </a:ext>
              </a:extLst>
            </p:cNvPr>
            <p:cNvSpPr/>
            <p:nvPr/>
          </p:nvSpPr>
          <p:spPr>
            <a:xfrm>
              <a:off x="618744" y="4159250"/>
              <a:ext cx="671779" cy="5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22EA7EB-06E0-B040-8AC3-4C265F14AE04}"/>
                </a:ext>
              </a:extLst>
            </p:cNvPr>
            <p:cNvSpPr/>
            <p:nvPr/>
          </p:nvSpPr>
          <p:spPr>
            <a:xfrm>
              <a:off x="466344" y="915924"/>
              <a:ext cx="6094476" cy="32034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4D8BB47-E567-9E4C-9626-C954C98F693A}"/>
                </a:ext>
              </a:extLst>
            </p:cNvPr>
            <p:cNvSpPr/>
            <p:nvPr/>
          </p:nvSpPr>
          <p:spPr>
            <a:xfrm>
              <a:off x="466344" y="915924"/>
              <a:ext cx="6094476" cy="3200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37CED0B-1F55-B148-9570-CBFDBCB8B5E4}"/>
                </a:ext>
              </a:extLst>
            </p:cNvPr>
            <p:cNvSpPr/>
            <p:nvPr/>
          </p:nvSpPr>
          <p:spPr>
            <a:xfrm>
              <a:off x="466344" y="1962912"/>
              <a:ext cx="6094476" cy="13395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C407FCF-941D-4B41-A3E2-40A4100BDF6B}"/>
                </a:ext>
              </a:extLst>
            </p:cNvPr>
            <p:cNvSpPr/>
            <p:nvPr/>
          </p:nvSpPr>
          <p:spPr>
            <a:xfrm>
              <a:off x="673303" y="1077163"/>
              <a:ext cx="3795267" cy="2548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65E642AA-9771-5844-8656-C8AE11AAD050}"/>
                </a:ext>
              </a:extLst>
            </p:cNvPr>
            <p:cNvSpPr/>
            <p:nvPr/>
          </p:nvSpPr>
          <p:spPr>
            <a:xfrm>
              <a:off x="855268" y="2320417"/>
              <a:ext cx="1098892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ED788A5-BE5C-2048-AB74-BEB1709498A0}"/>
                </a:ext>
              </a:extLst>
            </p:cNvPr>
            <p:cNvSpPr/>
            <p:nvPr/>
          </p:nvSpPr>
          <p:spPr>
            <a:xfrm>
              <a:off x="1003096" y="2503678"/>
              <a:ext cx="769759" cy="190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0FC3B6D-5D36-2844-B343-15FB2F0F1849}"/>
                </a:ext>
              </a:extLst>
            </p:cNvPr>
            <p:cNvSpPr/>
            <p:nvPr/>
          </p:nvSpPr>
          <p:spPr>
            <a:xfrm>
              <a:off x="777544" y="2686558"/>
              <a:ext cx="1257973" cy="1905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FE2488A-4F3E-D042-A909-C7C20CDA1793}"/>
                </a:ext>
              </a:extLst>
            </p:cNvPr>
            <p:cNvSpPr/>
            <p:nvPr/>
          </p:nvSpPr>
          <p:spPr>
            <a:xfrm>
              <a:off x="2486914" y="2320417"/>
              <a:ext cx="1023696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7A43727-E525-4943-A004-FA987931CBF7}"/>
                </a:ext>
              </a:extLst>
            </p:cNvPr>
            <p:cNvSpPr/>
            <p:nvPr/>
          </p:nvSpPr>
          <p:spPr>
            <a:xfrm>
              <a:off x="2457957" y="2503678"/>
              <a:ext cx="1096670" cy="190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0B66948-57D2-934E-B4A9-1CA3D4BF0DAB}"/>
                </a:ext>
              </a:extLst>
            </p:cNvPr>
            <p:cNvSpPr/>
            <p:nvPr/>
          </p:nvSpPr>
          <p:spPr>
            <a:xfrm>
              <a:off x="2416810" y="2686558"/>
              <a:ext cx="1129880" cy="1905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A89FB76-3233-CA4D-A8F6-F8FC622A98E7}"/>
                </a:ext>
              </a:extLst>
            </p:cNvPr>
            <p:cNvSpPr/>
            <p:nvPr/>
          </p:nvSpPr>
          <p:spPr>
            <a:xfrm>
              <a:off x="4123944" y="2320417"/>
              <a:ext cx="479323" cy="1905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1505BDC-314F-F341-BE3C-FC6A31B52645}"/>
                </a:ext>
              </a:extLst>
            </p:cNvPr>
            <p:cNvSpPr/>
            <p:nvPr/>
          </p:nvSpPr>
          <p:spPr>
            <a:xfrm>
              <a:off x="3867911" y="2503678"/>
              <a:ext cx="999629" cy="1905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1AA0581-6AC2-8D4B-AE4B-E029C49BCB93}"/>
                </a:ext>
              </a:extLst>
            </p:cNvPr>
            <p:cNvSpPr/>
            <p:nvPr/>
          </p:nvSpPr>
          <p:spPr>
            <a:xfrm>
              <a:off x="3947159" y="2686558"/>
              <a:ext cx="801065" cy="1905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F9C3009-1986-D249-B2B4-3C1993294324}"/>
                </a:ext>
              </a:extLst>
            </p:cNvPr>
            <p:cNvSpPr/>
            <p:nvPr/>
          </p:nvSpPr>
          <p:spPr>
            <a:xfrm>
              <a:off x="5232527" y="2320417"/>
              <a:ext cx="816749" cy="1905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6C8A0E4-4808-C340-B3AD-BD3489E89C12}"/>
                </a:ext>
              </a:extLst>
            </p:cNvPr>
            <p:cNvSpPr/>
            <p:nvPr/>
          </p:nvSpPr>
          <p:spPr>
            <a:xfrm>
              <a:off x="5237098" y="2503678"/>
              <a:ext cx="266598" cy="1905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6A2BB60E-CC1D-CC4C-9937-72B9AB8DE6D6}"/>
                </a:ext>
              </a:extLst>
            </p:cNvPr>
            <p:cNvSpPr/>
            <p:nvPr/>
          </p:nvSpPr>
          <p:spPr>
            <a:xfrm>
              <a:off x="5436996" y="2503678"/>
              <a:ext cx="88391" cy="1905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73840002-D518-7640-9030-C2A368BCFB29}"/>
                </a:ext>
              </a:extLst>
            </p:cNvPr>
            <p:cNvSpPr/>
            <p:nvPr/>
          </p:nvSpPr>
          <p:spPr>
            <a:xfrm>
              <a:off x="5481192" y="2503678"/>
              <a:ext cx="567270" cy="1905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A7BF7D7-B5DC-894A-8882-D4EEF5D8C0A1}"/>
                </a:ext>
              </a:extLst>
            </p:cNvPr>
            <p:cNvSpPr/>
            <p:nvPr/>
          </p:nvSpPr>
          <p:spPr>
            <a:xfrm>
              <a:off x="5008498" y="2686558"/>
              <a:ext cx="521309" cy="1905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C327AF1-F8B1-F44D-B019-99F1FAE5E53A}"/>
                </a:ext>
              </a:extLst>
            </p:cNvPr>
            <p:cNvSpPr/>
            <p:nvPr/>
          </p:nvSpPr>
          <p:spPr>
            <a:xfrm>
              <a:off x="5455284" y="2686558"/>
              <a:ext cx="88391" cy="1905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37733188-FA44-9949-91EA-8FEE10421923}"/>
                </a:ext>
              </a:extLst>
            </p:cNvPr>
            <p:cNvSpPr/>
            <p:nvPr/>
          </p:nvSpPr>
          <p:spPr>
            <a:xfrm>
              <a:off x="5499480" y="2686558"/>
              <a:ext cx="744816" cy="1905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733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18</Words>
  <Application>Microsoft Macintosh PowerPoint</Application>
  <PresentationFormat>Custom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Agrawal</dc:creator>
  <cp:lastModifiedBy>Deepak Agrawal</cp:lastModifiedBy>
  <cp:revision>2</cp:revision>
  <dcterms:created xsi:type="dcterms:W3CDTF">2019-06-20T04:13:44Z</dcterms:created>
  <dcterms:modified xsi:type="dcterms:W3CDTF">2019-06-20T04:34:16Z</dcterms:modified>
</cp:coreProperties>
</file>